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8DF10329-9105-4DBF-A7B4-44A3A9B72238}"/>
    <pc:docChg chg="custSel delSld modSld">
      <pc:chgData name="Jacintha Westerink" userId="c1c74fd5-67fa-43d8-8063-0adb3063a5fc" providerId="ADAL" clId="{8DF10329-9105-4DBF-A7B4-44A3A9B72238}" dt="2019-11-17T18:39:52.407" v="41" actId="2696"/>
      <pc:docMkLst>
        <pc:docMk/>
      </pc:docMkLst>
      <pc:sldChg chg="modSp del">
        <pc:chgData name="Jacintha Westerink" userId="c1c74fd5-67fa-43d8-8063-0adb3063a5fc" providerId="ADAL" clId="{8DF10329-9105-4DBF-A7B4-44A3A9B72238}" dt="2019-11-17T18:34:58.024" v="40" actId="2696"/>
        <pc:sldMkLst>
          <pc:docMk/>
          <pc:sldMk cId="2564430617" sldId="256"/>
        </pc:sldMkLst>
        <pc:spChg chg="mod">
          <ac:chgData name="Jacintha Westerink" userId="c1c74fd5-67fa-43d8-8063-0adb3063a5fc" providerId="ADAL" clId="{8DF10329-9105-4DBF-A7B4-44A3A9B72238}" dt="2019-11-17T18:34:22.257" v="33" actId="5793"/>
          <ac:spMkLst>
            <pc:docMk/>
            <pc:sldMk cId="2564430617" sldId="256"/>
            <ac:spMk id="3" creationId="{00000000-0000-0000-0000-000000000000}"/>
          </ac:spMkLst>
        </pc:spChg>
      </pc:sldChg>
      <pc:sldChg chg="modSp">
        <pc:chgData name="Jacintha Westerink" userId="c1c74fd5-67fa-43d8-8063-0adb3063a5fc" providerId="ADAL" clId="{8DF10329-9105-4DBF-A7B4-44A3A9B72238}" dt="2019-11-17T18:34:50.139" v="39" actId="20577"/>
        <pc:sldMkLst>
          <pc:docMk/>
          <pc:sldMk cId="3779253665" sldId="261"/>
        </pc:sldMkLst>
        <pc:spChg chg="mod">
          <ac:chgData name="Jacintha Westerink" userId="c1c74fd5-67fa-43d8-8063-0adb3063a5fc" providerId="ADAL" clId="{8DF10329-9105-4DBF-A7B4-44A3A9B72238}" dt="2019-11-17T18:34:34.885" v="34" actId="6549"/>
          <ac:spMkLst>
            <pc:docMk/>
            <pc:sldMk cId="3779253665" sldId="261"/>
            <ac:spMk id="2" creationId="{00000000-0000-0000-0000-000000000000}"/>
          </ac:spMkLst>
        </pc:spChg>
        <pc:spChg chg="mod">
          <ac:chgData name="Jacintha Westerink" userId="c1c74fd5-67fa-43d8-8063-0adb3063a5fc" providerId="ADAL" clId="{8DF10329-9105-4DBF-A7B4-44A3A9B72238}" dt="2019-11-17T18:34:50.139" v="39" actId="20577"/>
          <ac:spMkLst>
            <pc:docMk/>
            <pc:sldMk cId="3779253665" sldId="261"/>
            <ac:spMk id="3" creationId="{00000000-0000-0000-0000-000000000000}"/>
          </ac:spMkLst>
        </pc:spChg>
      </pc:sldChg>
      <pc:sldChg chg="del">
        <pc:chgData name="Jacintha Westerink" userId="c1c74fd5-67fa-43d8-8063-0adb3063a5fc" providerId="ADAL" clId="{8DF10329-9105-4DBF-A7B4-44A3A9B72238}" dt="2019-11-17T18:39:52.407" v="41" actId="2696"/>
        <pc:sldMkLst>
          <pc:docMk/>
          <pc:sldMk cId="291620998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0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05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8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2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4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4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5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4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9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69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8B09-0709-49A4-A32C-63F1D0D7DCBA}" type="datetimeFigureOut">
              <a:rPr lang="nl-NL" smtClean="0"/>
              <a:t>17-11-2019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639C-97D4-42B4-A002-7E915FF71D6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1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KAARSEN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327" y="2332037"/>
            <a:ext cx="8229600" cy="4525963"/>
          </a:xfrm>
        </p:spPr>
        <p:txBody>
          <a:bodyPr/>
          <a:lstStyle/>
          <a:p>
            <a:r>
              <a:rPr lang="nl-NL" dirty="0"/>
              <a:t>Het gebruik van kaarsen</a:t>
            </a:r>
          </a:p>
          <a:p>
            <a:endParaRPr lang="nl-NL" dirty="0"/>
          </a:p>
          <a:p>
            <a:r>
              <a:rPr lang="nl-NL" dirty="0"/>
              <a:t>Verschillende vormen van kaarsen herkennen en benoemen. </a:t>
            </a:r>
          </a:p>
        </p:txBody>
      </p:sp>
    </p:spTree>
    <p:extLst>
      <p:ext uri="{BB962C8B-B14F-4D97-AF65-F5344CB8AC3E}">
        <p14:creationId xmlns:p14="http://schemas.microsoft.com/office/powerpoint/2010/main" val="377925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370" y="0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Drijfkaars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3117169"/>
          </a:xfrm>
        </p:spPr>
        <p:txBody>
          <a:bodyPr/>
          <a:lstStyle/>
          <a:p>
            <a:r>
              <a:rPr lang="nl-NL" dirty="0"/>
              <a:t>Vaak afgeplat</a:t>
            </a:r>
          </a:p>
          <a:p>
            <a:r>
              <a:rPr lang="nl-NL" dirty="0"/>
              <a:t>Verschillende vormen en maten</a:t>
            </a:r>
          </a:p>
          <a:p>
            <a:r>
              <a:rPr lang="nl-NL" dirty="0"/>
              <a:t>Kaars die drijft in water</a:t>
            </a:r>
          </a:p>
          <a:p>
            <a:r>
              <a:rPr lang="nl-NL" dirty="0"/>
              <a:t>Zorg bij het branden van drijfkaarsen dat de pit droog blijft.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21" y="4244274"/>
            <a:ext cx="2479979" cy="24799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412" y="23884"/>
            <a:ext cx="2469012" cy="2469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285306"/>
            <a:ext cx="2914905" cy="35610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244274"/>
            <a:ext cx="2450870" cy="24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Grillige vorm, daardoor kan het opbranden een probleem zijn.</a:t>
            </a:r>
          </a:p>
          <a:p>
            <a:r>
              <a:rPr lang="nl-NL" dirty="0"/>
              <a:t>Soms branden ze een zeer korte tijd, omdat de pit te snel opbrandt.</a:t>
            </a:r>
          </a:p>
          <a:p>
            <a:r>
              <a:rPr lang="nl-NL" dirty="0"/>
              <a:t>Vaak speciaal  voor kinderen.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Figuur- of sierkaars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5425"/>
            <a:ext cx="762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99" y="1268760"/>
            <a:ext cx="383561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6876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1569"/>
            <a:ext cx="8435280" cy="4744616"/>
          </a:xfrm>
        </p:spPr>
        <p:txBody>
          <a:bodyPr>
            <a:normAutofit/>
          </a:bodyPr>
          <a:lstStyle/>
          <a:p>
            <a:r>
              <a:rPr lang="nl-NL" dirty="0"/>
              <a:t>Sfeerlichtjes</a:t>
            </a:r>
          </a:p>
          <a:p>
            <a:r>
              <a:rPr lang="nl-NL" dirty="0"/>
              <a:t>Nauwelijks nog sprake van theelichtje</a:t>
            </a:r>
          </a:p>
          <a:p>
            <a:r>
              <a:rPr lang="nl-NL" dirty="0"/>
              <a:t>De naam waxinelichtje is onjuist. 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sz="2400" dirty="0">
                <a:sym typeface="Wingdings" panose="05000000000000000000" pitchFamily="2" charset="2"/>
              </a:rPr>
              <a:t> eigenlijk </a:t>
            </a:r>
            <a:r>
              <a:rPr lang="nl-NL" sz="2400" dirty="0"/>
              <a:t>een merknaam die aangaf welke</a:t>
            </a:r>
          </a:p>
          <a:p>
            <a:pPr marL="0" indent="0">
              <a:buNone/>
            </a:pPr>
            <a:r>
              <a:rPr lang="nl-NL" sz="2400" dirty="0"/>
              <a:t>         soort was bij de productie werd gebruikt. </a:t>
            </a:r>
          </a:p>
          <a:p>
            <a:r>
              <a:rPr lang="nl-NL" dirty="0"/>
              <a:t>(Milieuonvriendelijk) aluminium </a:t>
            </a:r>
            <a:r>
              <a:rPr lang="nl-NL" dirty="0" err="1"/>
              <a:t>cupje</a:t>
            </a:r>
            <a:endParaRPr lang="nl-NL" dirty="0"/>
          </a:p>
          <a:p>
            <a:r>
              <a:rPr lang="nl-NL" dirty="0"/>
              <a:t>Meestal wit, soms verschillende kleuren</a:t>
            </a:r>
          </a:p>
          <a:p>
            <a:r>
              <a:rPr lang="nl-NL" dirty="0"/>
              <a:t>Soms geurend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28" y="1313877"/>
            <a:ext cx="1539059" cy="1539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Sfeer-, thee- of waxinelichtje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15554"/>
            <a:ext cx="5297413" cy="43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0775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Waarom kaarsen gebruiken?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Symboliek   warmte &amp; licht in de donkere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		dagen (rond Kerst)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Sfeer   zachte verlichting,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	romantiek / gezelligheid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4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369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Waar let je op bij het </a:t>
            </a:r>
            <a:b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van kaarsen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848" y="1916832"/>
            <a:ext cx="8421632" cy="4525963"/>
          </a:xfrm>
        </p:spPr>
        <p:txBody>
          <a:bodyPr>
            <a:normAutofit/>
          </a:bodyPr>
          <a:lstStyle/>
          <a:p>
            <a:r>
              <a:rPr lang="nl-NL" dirty="0"/>
              <a:t>Veiligheid !  (brandgevaarlijk !)</a:t>
            </a:r>
            <a:r>
              <a:rPr lang="nl-NL" sz="2400" dirty="0"/>
              <a:t>,</a:t>
            </a:r>
            <a:r>
              <a:rPr lang="nl-NL" dirty="0"/>
              <a:t> </a:t>
            </a:r>
            <a:r>
              <a:rPr lang="nl-NL" sz="2400" dirty="0"/>
              <a:t>stevigheid</a:t>
            </a:r>
          </a:p>
          <a:p>
            <a:r>
              <a:rPr lang="nl-NL" dirty="0"/>
              <a:t>Lekken van kaarsvet</a:t>
            </a:r>
            <a:r>
              <a:rPr lang="nl-NL" sz="2400" dirty="0"/>
              <a:t>, recht verwerken / tocht</a:t>
            </a:r>
          </a:p>
          <a:p>
            <a:r>
              <a:rPr lang="nl-NL" dirty="0"/>
              <a:t>Makkelijk vervangbaar</a:t>
            </a:r>
          </a:p>
          <a:p>
            <a:r>
              <a:rPr lang="nl-NL" dirty="0"/>
              <a:t>Extra toevoeging </a:t>
            </a:r>
            <a:r>
              <a:rPr lang="nl-NL" sz="2400" dirty="0">
                <a:sym typeface="Wingdings" panose="05000000000000000000" pitchFamily="2" charset="2"/>
              </a:rPr>
              <a:t> door</a:t>
            </a:r>
            <a:r>
              <a:rPr lang="nl-NL" sz="2400" dirty="0"/>
              <a:t> kleur/vorm</a:t>
            </a:r>
          </a:p>
          <a:p>
            <a:r>
              <a:rPr lang="nl-NL" dirty="0"/>
              <a:t>Kaars kan verkleuren / vervormen door warmte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Verwerken van kaarsen DFA 1, blz. 78 </a:t>
            </a:r>
          </a:p>
        </p:txBody>
      </p:sp>
    </p:spTree>
    <p:extLst>
      <p:ext uri="{BB962C8B-B14F-4D97-AF65-F5344CB8AC3E}">
        <p14:creationId xmlns:p14="http://schemas.microsoft.com/office/powerpoint/2010/main" val="321893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68" y="1145150"/>
            <a:ext cx="5508471" cy="56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7109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69" y="2253647"/>
            <a:ext cx="6961805" cy="461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0057"/>
            <a:ext cx="5904656" cy="55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2901"/>
            <a:ext cx="56886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toepassing kaarsen </a:t>
            </a:r>
          </a:p>
        </p:txBody>
      </p:sp>
    </p:spTree>
    <p:extLst>
      <p:ext uri="{BB962C8B-B14F-4D97-AF65-F5344CB8AC3E}">
        <p14:creationId xmlns:p14="http://schemas.microsoft.com/office/powerpoint/2010/main" val="12209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Opslag van kaarsen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r>
              <a:rPr lang="nl-NL" dirty="0"/>
              <a:t>Donker; kaarsen kunnen verkleuren</a:t>
            </a:r>
          </a:p>
          <a:p>
            <a:r>
              <a:rPr lang="nl-NL" dirty="0"/>
              <a:t>Koel; kaarsen kunnen vervormen</a:t>
            </a:r>
          </a:p>
          <a:p>
            <a:r>
              <a:rPr lang="nl-NL" dirty="0"/>
              <a:t>Niet te droog; kaarsen kunnen uitdrogen</a:t>
            </a:r>
          </a:p>
          <a:p>
            <a:r>
              <a:rPr lang="nl-NL" dirty="0"/>
              <a:t>Hangend (tweeling)</a:t>
            </a:r>
          </a:p>
          <a:p>
            <a:r>
              <a:rPr lang="nl-NL" dirty="0"/>
              <a:t>Inpakken; stofgevoelig</a:t>
            </a:r>
          </a:p>
          <a:p>
            <a:r>
              <a:rPr lang="nl-NL" dirty="0"/>
              <a:t>Ongedierte; Muizen??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31" y="3789040"/>
            <a:ext cx="4376433" cy="29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4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Verschillende kaarsvormen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60" y="1429106"/>
            <a:ext cx="6131024" cy="4525963"/>
          </a:xfrm>
        </p:spPr>
        <p:txBody>
          <a:bodyPr/>
          <a:lstStyle/>
          <a:p>
            <a:r>
              <a:rPr lang="nl-NL" dirty="0"/>
              <a:t>Gotische kaars</a:t>
            </a:r>
          </a:p>
          <a:p>
            <a:r>
              <a:rPr lang="nl-NL" dirty="0"/>
              <a:t>Antiekkaars</a:t>
            </a:r>
          </a:p>
          <a:p>
            <a:r>
              <a:rPr lang="nl-NL" dirty="0"/>
              <a:t>Stompkaars</a:t>
            </a:r>
          </a:p>
          <a:p>
            <a:r>
              <a:rPr lang="nl-NL" dirty="0" err="1"/>
              <a:t>Bolkaars</a:t>
            </a:r>
            <a:endParaRPr lang="nl-NL" dirty="0"/>
          </a:p>
          <a:p>
            <a:r>
              <a:rPr lang="nl-NL" dirty="0"/>
              <a:t>Drijfkaars</a:t>
            </a:r>
          </a:p>
          <a:p>
            <a:r>
              <a:rPr lang="nl-NL" dirty="0"/>
              <a:t>Figuur- of sierkaars</a:t>
            </a:r>
          </a:p>
          <a:p>
            <a:r>
              <a:rPr lang="nl-NL" dirty="0"/>
              <a:t>Sfeer-, thee- of waxinelichtje</a:t>
            </a:r>
          </a:p>
        </p:txBody>
      </p:sp>
    </p:spTree>
    <p:extLst>
      <p:ext uri="{BB962C8B-B14F-4D97-AF65-F5344CB8AC3E}">
        <p14:creationId xmlns:p14="http://schemas.microsoft.com/office/powerpoint/2010/main" val="9427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Gotische en antiekkaars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678"/>
            <a:ext cx="7020272" cy="39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02" y="2838420"/>
            <a:ext cx="4909398" cy="39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26876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Staande of hangende kandelaar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Standaard afmetingen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Ook wel tafel- of dinerkaarsen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Stompkaars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Dikke cilindrische kaars, meestal gedrongen van vorm.</a:t>
            </a:r>
          </a:p>
          <a:p>
            <a:r>
              <a:rPr lang="nl-NL" dirty="0"/>
              <a:t>Dikte van de pit in verhouding met de dikte van de kaars. Bij stompkaarsen is dit vaak niet het geval, waardoor het omhulsel van de kaars blijft staan. </a:t>
            </a:r>
          </a:p>
          <a:p>
            <a:r>
              <a:rPr lang="nl-NL" dirty="0"/>
              <a:t>Stompkaarsen met meerdere pitten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8" y="1213093"/>
            <a:ext cx="5572735" cy="55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44" y="1213950"/>
            <a:ext cx="5614039" cy="56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23" y="1183940"/>
            <a:ext cx="5674060" cy="56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Bolkaars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556792"/>
            <a:ext cx="6912768" cy="4525963"/>
          </a:xfrm>
        </p:spPr>
        <p:txBody>
          <a:bodyPr/>
          <a:lstStyle/>
          <a:p>
            <a:r>
              <a:rPr lang="nl-NL" dirty="0"/>
              <a:t>Kaars in de vorm van een bol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9442"/>
            <a:ext cx="4023890" cy="40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4171"/>
            <a:ext cx="4061268" cy="40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272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316</Words>
  <Application>Microsoft Office PowerPoint</Application>
  <PresentationFormat>Diavoorstelling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Aharoni</vt:lpstr>
      <vt:lpstr>Arial</vt:lpstr>
      <vt:lpstr>Calibri</vt:lpstr>
      <vt:lpstr>Kantoorthema</vt:lpstr>
      <vt:lpstr> KAARSEN</vt:lpstr>
      <vt:lpstr>Waarom kaarsen gebruiken?</vt:lpstr>
      <vt:lpstr>Waar let je op bij het  gebruik van kaarsen</vt:lpstr>
      <vt:lpstr>Voorbeelden toepassing kaarsen </vt:lpstr>
      <vt:lpstr>Opslag van kaarsen</vt:lpstr>
      <vt:lpstr>Verschillende kaarsvormen</vt:lpstr>
      <vt:lpstr>Gotische en antiekkaars</vt:lpstr>
      <vt:lpstr>Stompkaars </vt:lpstr>
      <vt:lpstr>Bolkaars</vt:lpstr>
      <vt:lpstr>Drijfkaars</vt:lpstr>
      <vt:lpstr>Figuur- of sierkaars</vt:lpstr>
      <vt:lpstr>Sfeer-, thee- of waxinelichtje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Materiaalkennis</dc:title>
  <dc:creator>Marleen</dc:creator>
  <cp:lastModifiedBy>Jacintha Westerink</cp:lastModifiedBy>
  <cp:revision>19</cp:revision>
  <dcterms:created xsi:type="dcterms:W3CDTF">2015-01-02T14:31:20Z</dcterms:created>
  <dcterms:modified xsi:type="dcterms:W3CDTF">2019-11-17T18:39:57Z</dcterms:modified>
</cp:coreProperties>
</file>